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86AE-0CCF-470D-8C73-7571D0906A90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C717E-D4E1-4D52-A9D0-2C7E68F4D9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D. Satellite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717E-D4E1-4D52-A9D0-2C7E68F4D93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D71A-59D8-4500-B038-8ABE0032F1E5}" type="datetimeFigureOut">
              <a:rPr lang="en-US" smtClean="0"/>
              <a:t>12/12/2010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A251F-1EF2-487A-9E3C-85E760C155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East (Atlantic) Coast </a:t>
            </a:r>
            <a:br>
              <a:rPr lang="en-US" dirty="0" smtClean="0"/>
            </a:br>
            <a:r>
              <a:rPr lang="en-US" dirty="0" smtClean="0"/>
              <a:t>breakout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Leader: Wei-Jun Cai </a:t>
            </a:r>
          </a:p>
          <a:p>
            <a:r>
              <a:rPr lang="en-US" b="1" dirty="0" err="1" smtClean="0"/>
              <a:t>Rapporteur</a:t>
            </a:r>
            <a:r>
              <a:rPr lang="en-US" b="1" dirty="0" smtClean="0"/>
              <a:t>: Kevin Kroeger</a:t>
            </a:r>
          </a:p>
          <a:p>
            <a:r>
              <a:rPr lang="en-US" b="1" dirty="0" smtClean="0"/>
              <a:t>~10 people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A324-8E9B-43DC-BAF9-09D723D5FEBC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301625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Study domain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4824574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81200" y="62484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dirty="0"/>
              <a:t>. </a:t>
            </a:r>
            <a:r>
              <a:rPr lang="en-US" sz="2000" dirty="0" err="1"/>
              <a:t>Signorini</a:t>
            </a:r>
            <a:endParaRPr lang="en-US" sz="2000" dirty="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075363" y="2678113"/>
            <a:ext cx="2709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 GoM = Gulf of Maine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83188" y="3417888"/>
            <a:ext cx="32908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 MAB = Mid-Atlantic Bight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208463" y="4876800"/>
            <a:ext cx="35194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 SAB = South Atlantic Bight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6738" r="62691" b="14844"/>
          <a:stretch>
            <a:fillRect/>
          </a:stretch>
        </p:blipFill>
        <p:spPr bwMode="auto">
          <a:xfrm>
            <a:off x="361950" y="1510352"/>
            <a:ext cx="3600450" cy="458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Important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What data sets are readily available? What is the quality of the data sets?</a:t>
            </a:r>
          </a:p>
          <a:p>
            <a:pPr>
              <a:buNone/>
            </a:pPr>
            <a:r>
              <a:rPr lang="en-US" dirty="0"/>
              <a:t>• What projects are coming on-line that will provide important data in </a:t>
            </a:r>
            <a:r>
              <a:rPr lang="en-US" dirty="0" smtClean="0"/>
              <a:t>the near </a:t>
            </a:r>
            <a:r>
              <a:rPr lang="en-US" dirty="0"/>
              <a:t>future?</a:t>
            </a:r>
          </a:p>
          <a:p>
            <a:pPr>
              <a:buNone/>
            </a:pPr>
            <a:r>
              <a:rPr lang="en-US" dirty="0"/>
              <a:t>• What kinds of numerical models exist (Box vs. 1D vs. 3D)? </a:t>
            </a:r>
            <a:r>
              <a:rPr lang="en-US" dirty="0" smtClean="0"/>
              <a:t>Spatial resolution</a:t>
            </a:r>
            <a:r>
              <a:rPr lang="en-US" dirty="0"/>
              <a:t>? What processes do these include (physics only? </a:t>
            </a:r>
            <a:r>
              <a:rPr lang="en-US" dirty="0" smtClean="0"/>
              <a:t>ecosystem? carbon</a:t>
            </a:r>
            <a:r>
              <a:rPr lang="en-US" dirty="0"/>
              <a:t>?)?</a:t>
            </a:r>
          </a:p>
          <a:p>
            <a:pPr>
              <a:buNone/>
            </a:pPr>
            <a:r>
              <a:rPr lang="en-US" dirty="0"/>
              <a:t>• What advances have been made since the 2008 NACM report?</a:t>
            </a:r>
          </a:p>
          <a:p>
            <a:pPr>
              <a:buNone/>
            </a:pPr>
            <a:r>
              <a:rPr lang="en-US" b="1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data sets are readily available? What is the quality of the data sets?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Coastal Ocean Observing Networks</a:t>
            </a:r>
          </a:p>
          <a:p>
            <a:r>
              <a:rPr lang="en-US" dirty="0" smtClean="0"/>
              <a:t>B. Coastal and land-based measurements of atmospheric fluxes</a:t>
            </a:r>
          </a:p>
          <a:p>
            <a:r>
              <a:rPr lang="en-US" dirty="0" smtClean="0"/>
              <a:t>C. River Observations</a:t>
            </a:r>
          </a:p>
          <a:p>
            <a:r>
              <a:rPr lang="en-US" dirty="0" smtClean="0"/>
              <a:t>D. Satellite Observations</a:t>
            </a:r>
          </a:p>
          <a:p>
            <a:r>
              <a:rPr lang="en-US" dirty="0" smtClean="0"/>
              <a:t>E. Field experiments</a:t>
            </a:r>
          </a:p>
          <a:p>
            <a:r>
              <a:rPr lang="en-US" dirty="0" smtClean="0"/>
              <a:t>F. Lab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Coastal Ocean Observing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-514350"/>
            <a:r>
              <a:rPr lang="en-US" dirty="0" smtClean="0"/>
              <a:t>Cruises </a:t>
            </a:r>
          </a:p>
          <a:p>
            <a:pPr marL="914400" lvl="2" indent="-514350"/>
            <a:r>
              <a:rPr lang="en-US" dirty="0" smtClean="0"/>
              <a:t>Moorings</a:t>
            </a:r>
          </a:p>
          <a:p>
            <a:pPr marL="914400" lvl="2" indent="-514350"/>
            <a:r>
              <a:rPr lang="en-US" dirty="0" smtClean="0"/>
              <a:t>VOS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projects are coming on-line that will provide important data in the near future?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kinds of numerical models exist (Box vs. 1D vs. 3D)? Spatial resolution? What processes do these include (physics only? ecosystem? carbon?)?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16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advances have been made since the 2008 NACM report?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CO2 data with good spatial and time coverage  in Gulf of Maine</a:t>
            </a:r>
          </a:p>
          <a:p>
            <a:r>
              <a:rPr lang="en-US" dirty="0" smtClean="0"/>
              <a:t>New CO2 data with better spatial and time coverage  in SAB</a:t>
            </a:r>
          </a:p>
          <a:p>
            <a:r>
              <a:rPr lang="en-US" dirty="0" smtClean="0"/>
              <a:t>High resolution and long term Coastal CO2 mooring data</a:t>
            </a:r>
          </a:p>
          <a:p>
            <a:r>
              <a:rPr lang="en-US" dirty="0" smtClean="0"/>
              <a:t>Modelers and field workers are forming various groups to work together.</a:t>
            </a:r>
          </a:p>
          <a:p>
            <a:r>
              <a:rPr lang="en-US" dirty="0" smtClean="0"/>
              <a:t>Develop </a:t>
            </a:r>
            <a:r>
              <a:rPr lang="en-US" dirty="0"/>
              <a:t>regional budgets (Najjar, Coble, </a:t>
            </a:r>
            <a:r>
              <a:rPr lang="en-US" dirty="0" smtClean="0"/>
              <a:t>other areas)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Discussion of whether listing data sets on spreadsheet implies it is available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Discussion on how to move synthesis activities forward including funding agency supports.</a:t>
            </a:r>
          </a:p>
          <a:p>
            <a:r>
              <a:rPr lang="en-US" dirty="0" smtClean="0"/>
              <a:t>New shelf CO2 measurements? </a:t>
            </a:r>
          </a:p>
          <a:p>
            <a:r>
              <a:rPr lang="en-US" dirty="0" smtClean="0"/>
              <a:t>Land input (C, Nutrients,…)</a:t>
            </a:r>
          </a:p>
          <a:p>
            <a:r>
              <a:rPr lang="en-US" dirty="0" smtClean="0"/>
              <a:t>Eddy </a:t>
            </a:r>
            <a:r>
              <a:rPr lang="en-US" dirty="0"/>
              <a:t>covariance flux </a:t>
            </a:r>
            <a:r>
              <a:rPr lang="en-US" dirty="0" smtClean="0"/>
              <a:t>towers (estuarine/wetland)</a:t>
            </a:r>
            <a:endParaRPr lang="en-US" dirty="0" smtClean="0"/>
          </a:p>
          <a:p>
            <a:r>
              <a:rPr lang="en-US" dirty="0" smtClean="0"/>
              <a:t>Lab exp to better determine CO2 dissociation constants in high DOM estuarine waters.</a:t>
            </a:r>
          </a:p>
          <a:p>
            <a:r>
              <a:rPr lang="en-US" dirty="0" smtClean="0"/>
              <a:t>Better standard and method for coastal pH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361</Words>
  <Application>Microsoft Office PowerPoint</Application>
  <PresentationFormat>On-screen Show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East (Atlantic) Coast  breakout report</vt:lpstr>
      <vt:lpstr>Study domain</vt:lpstr>
      <vt:lpstr>Important Questions</vt:lpstr>
      <vt:lpstr>What data sets are readily available? What is the quality of the data sets?</vt:lpstr>
      <vt:lpstr>A. Coastal Ocean Observing Networks</vt:lpstr>
      <vt:lpstr>What projects are coming on-line that will provide important data in the near future?</vt:lpstr>
      <vt:lpstr>What kinds of numerical models exist (Box vs. 1D vs. 3D)? Spatial resolution? What processes do these include (physics only? ecosystem? carbon?)?</vt:lpstr>
      <vt:lpstr>What advances have been made since the 2008 NACM report?</vt:lpstr>
      <vt:lpstr>concerns</vt:lpstr>
      <vt:lpstr>Slide 10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(Atlantic) Coast  breakout report</dc:title>
  <dc:creator>Wei-Jun Cai</dc:creator>
  <cp:lastModifiedBy>Wei-Jun Cai</cp:lastModifiedBy>
  <cp:revision>6</cp:revision>
  <dcterms:created xsi:type="dcterms:W3CDTF">2010-12-12T17:06:12Z</dcterms:created>
  <dcterms:modified xsi:type="dcterms:W3CDTF">2010-12-12T21:13:00Z</dcterms:modified>
</cp:coreProperties>
</file>