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0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62569F-5EE1-4F5C-B322-D88B76281A92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64A32A-4355-4828-B9AA-780882B32DB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Sediment burial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 OF SEDIMENT C BURIAL:  Deposition of C below the zone of </a:t>
            </a:r>
            <a:r>
              <a:rPr lang="en-US" dirty="0" err="1"/>
              <a:t>bioturbation</a:t>
            </a:r>
            <a:r>
              <a:rPr lang="en-US" dirty="0"/>
              <a:t>, oxygen,  and </a:t>
            </a:r>
            <a:r>
              <a:rPr lang="en-US" dirty="0" err="1"/>
              <a:t>resuspension</a:t>
            </a:r>
            <a:r>
              <a:rPr lang="en-US" dirty="0"/>
              <a:t> where it is effectively sequestered for millennial time scales</a:t>
            </a:r>
            <a:r>
              <a:rPr lang="en-US" dirty="0" smtClean="0"/>
              <a:t>.</a:t>
            </a:r>
          </a:p>
          <a:p>
            <a:r>
              <a:rPr lang="en-US" dirty="0"/>
              <a:t>Important to the global C cycle through the geologic carbon cycle  - sediments are the point of entry </a:t>
            </a:r>
            <a:r>
              <a:rPr lang="en-US" dirty="0" err="1"/>
              <a:t>iof</a:t>
            </a:r>
            <a:r>
              <a:rPr lang="en-US" dirty="0"/>
              <a:t> reduced carbon into the geologic record.  Related to O2 evolution in the </a:t>
            </a:r>
            <a:r>
              <a:rPr lang="en-US" dirty="0" smtClean="0"/>
              <a:t>atmosphere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SCALE MISMATCH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modern practice of C science is largely interested in determining the processes that result in the concentration of CO2 in the atmosphere NOW. </a:t>
            </a:r>
            <a:endParaRPr lang="en-US" dirty="0" smtClean="0"/>
          </a:p>
          <a:p>
            <a:r>
              <a:rPr lang="en-US" dirty="0" smtClean="0"/>
              <a:t>Instantaneous, annual, decadal – </a:t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/>
              <a:t>millennial </a:t>
            </a:r>
            <a:endParaRPr lang="en-US" dirty="0" smtClean="0"/>
          </a:p>
          <a:p>
            <a:r>
              <a:rPr lang="en-US" dirty="0" smtClean="0"/>
              <a:t>ISSUE: Historic data is focused on the geologic timescale</a:t>
            </a:r>
          </a:p>
          <a:p>
            <a:r>
              <a:rPr lang="en-US" dirty="0" smtClean="0"/>
              <a:t>ISSUE: Exponential decay function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 is the Sediment Burial </a:t>
            </a:r>
            <a:r>
              <a:rPr lang="en-US" smtClean="0"/>
              <a:t>term?” is </a:t>
            </a:r>
            <a:r>
              <a:rPr lang="en-US" dirty="0" smtClean="0"/>
              <a:t>the WRONG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processes are sediments involved in related to the modern C budget</a:t>
            </a:r>
          </a:p>
          <a:p>
            <a:pPr lvl="1"/>
            <a:r>
              <a:rPr lang="en-US" dirty="0"/>
              <a:t>Sediment flux,</a:t>
            </a:r>
          </a:p>
          <a:p>
            <a:pPr lvl="1"/>
            <a:r>
              <a:rPr lang="en-US" dirty="0"/>
              <a:t>Biogenic sediments</a:t>
            </a:r>
          </a:p>
          <a:p>
            <a:pPr lvl="0"/>
            <a:r>
              <a:rPr lang="en-US" dirty="0"/>
              <a:t>What is the Carbon balance?</a:t>
            </a:r>
          </a:p>
          <a:p>
            <a:pPr lvl="1"/>
            <a:r>
              <a:rPr lang="en-US" dirty="0"/>
              <a:t>Source of sediments</a:t>
            </a:r>
          </a:p>
          <a:p>
            <a:pPr lvl="1"/>
            <a:r>
              <a:rPr lang="en-US" dirty="0"/>
              <a:t>Location of deposits</a:t>
            </a:r>
          </a:p>
          <a:p>
            <a:pPr lvl="0"/>
            <a:r>
              <a:rPr lang="en-US" dirty="0" smtClean="0"/>
              <a:t>What is the sediment contribution the </a:t>
            </a:r>
            <a:r>
              <a:rPr lang="en-US" dirty="0"/>
              <a:t>carbon budget in a section of ocean over a the period of a study. What is the contribution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164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Sediment burial</vt:lpstr>
      <vt:lpstr>TIME SCALE MISMATCH</vt:lpstr>
      <vt:lpstr>“What is the Sediment Burial term?” is the WRONG question</vt:lpstr>
    </vt:vector>
  </TitlesOfParts>
  <Company>Department of the Interior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Sediment burial</dc:title>
  <dc:creator>bbergama</dc:creator>
  <cp:lastModifiedBy>bbergama</cp:lastModifiedBy>
  <cp:revision>2</cp:revision>
  <dcterms:created xsi:type="dcterms:W3CDTF">2010-12-12T16:45:55Z</dcterms:created>
  <dcterms:modified xsi:type="dcterms:W3CDTF">2010-12-12T16:56:45Z</dcterms:modified>
</cp:coreProperties>
</file>