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0226-4C67-40F2-85CA-E2F864B8396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9DFA-7542-42F1-AB8A-0BEF01E0E60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0226-4C67-40F2-85CA-E2F864B8396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9DFA-7542-42F1-AB8A-0BEF01E0E6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0226-4C67-40F2-85CA-E2F864B8396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9DFA-7542-42F1-AB8A-0BEF01E0E6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0226-4C67-40F2-85CA-E2F864B8396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9DFA-7542-42F1-AB8A-0BEF01E0E6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0226-4C67-40F2-85CA-E2F864B8396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9DFA-7542-42F1-AB8A-0BEF01E0E60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0226-4C67-40F2-85CA-E2F864B8396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9DFA-7542-42F1-AB8A-0BEF01E0E6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0226-4C67-40F2-85CA-E2F864B8396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9DFA-7542-42F1-AB8A-0BEF01E0E6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0226-4C67-40F2-85CA-E2F864B8396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9DFA-7542-42F1-AB8A-0BEF01E0E6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0226-4C67-40F2-85CA-E2F864B8396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9DFA-7542-42F1-AB8A-0BEF01E0E6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0226-4C67-40F2-85CA-E2F864B8396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9DFA-7542-42F1-AB8A-0BEF01E0E6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0226-4C67-40F2-85CA-E2F864B8396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8339DFA-7542-42F1-AB8A-0BEF01E0E60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CD0226-4C67-40F2-85CA-E2F864B8396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339DFA-7542-42F1-AB8A-0BEF01E0E60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Team West Coast – data gaps: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76400"/>
            <a:ext cx="7854696" cy="40386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3200" dirty="0" smtClean="0"/>
              <a:t>Stocks: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POC/DOC – fate of PP and carbon “export”</a:t>
            </a:r>
          </a:p>
          <a:p>
            <a:pPr algn="l"/>
            <a:endParaRPr lang="en-US" dirty="0"/>
          </a:p>
          <a:p>
            <a:pPr algn="l"/>
            <a:r>
              <a:rPr lang="en-US" sz="3200" dirty="0" smtClean="0"/>
              <a:t>Rates:</a:t>
            </a:r>
          </a:p>
          <a:p>
            <a:pPr algn="l"/>
            <a:r>
              <a:rPr lang="en-US" dirty="0" smtClean="0"/>
              <a:t>   Respiration: HOW MUCH, WHO, AND WHERE?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Primary Production in some regions (N. California, OR, WA, GOA)</a:t>
            </a:r>
          </a:p>
          <a:p>
            <a:pPr algn="l"/>
            <a:r>
              <a:rPr lang="en-US" dirty="0" smtClean="0"/>
              <a:t>   Coupling/decoupling of PP and Resp. in space and time</a:t>
            </a:r>
          </a:p>
          <a:p>
            <a:pPr algn="l"/>
            <a:r>
              <a:rPr lang="en-US" dirty="0" smtClean="0"/>
              <a:t>   Need for </a:t>
            </a:r>
            <a:r>
              <a:rPr lang="en-US" dirty="0" err="1" smtClean="0"/>
              <a:t>intercalibration</a:t>
            </a:r>
            <a:r>
              <a:rPr lang="en-US" dirty="0" smtClean="0"/>
              <a:t> of different productivity rate measurements and     satellite proxies</a:t>
            </a:r>
          </a:p>
          <a:p>
            <a:pPr algn="l"/>
            <a:r>
              <a:rPr lang="en-US" dirty="0" smtClean="0"/>
              <a:t>   </a:t>
            </a:r>
            <a:r>
              <a:rPr lang="en-US" dirty="0" err="1" smtClean="0"/>
              <a:t>Gasex</a:t>
            </a:r>
            <a:r>
              <a:rPr lang="en-US" dirty="0" smtClean="0"/>
              <a:t> Rates: which winds, which </a:t>
            </a:r>
            <a:r>
              <a:rPr lang="en-US" dirty="0" err="1" smtClean="0"/>
              <a:t>gasex</a:t>
            </a:r>
            <a:r>
              <a:rPr lang="en-US" dirty="0" smtClean="0"/>
              <a:t> parameterizations?</a:t>
            </a:r>
          </a:p>
          <a:p>
            <a:pPr algn="l"/>
            <a:endParaRPr lang="en-US" dirty="0"/>
          </a:p>
          <a:p>
            <a:pPr algn="l"/>
            <a:r>
              <a:rPr lang="en-US" sz="3200" dirty="0" smtClean="0"/>
              <a:t>Regions:</a:t>
            </a:r>
          </a:p>
          <a:p>
            <a:pPr algn="l"/>
            <a:r>
              <a:rPr lang="en-US" dirty="0" smtClean="0"/>
              <a:t>   N. California (S.F to Humboldt)</a:t>
            </a:r>
          </a:p>
          <a:p>
            <a:pPr algn="l"/>
            <a:r>
              <a:rPr lang="en-US" dirty="0" smtClean="0"/>
              <a:t>   N. Gulf of Alaska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76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</TotalTime>
  <Words>101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Team West Coast – data gaps: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West Coast – data gaps:</dc:title>
  <dc:creator>Laurie Juranek</dc:creator>
  <cp:lastModifiedBy>Laurie Juranek</cp:lastModifiedBy>
  <cp:revision>5</cp:revision>
  <dcterms:created xsi:type="dcterms:W3CDTF">2010-12-12T20:52:24Z</dcterms:created>
  <dcterms:modified xsi:type="dcterms:W3CDTF">2010-12-12T21:55:55Z</dcterms:modified>
</cp:coreProperties>
</file>